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9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2" d="100"/>
          <a:sy n="62" d="100"/>
        </p:scale>
        <p:origin x="1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DEB49-6D9D-4F08-7E89-FEBD63390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AE16E5-B6B3-EFFA-93C8-CB841A0331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4FF2D-C28D-5359-4210-7665C89C4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50D80-FB80-2B69-F61B-796A43482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16F37A-FDA7-A2DE-B698-A096BFA4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4043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B7495-6369-6467-7091-E87842C00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F25141-7D62-19BF-EC83-03D5437009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758ED-D139-7119-EECB-B13D5832A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594BE-7F13-F629-BB77-CF680C215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F8FFE-E720-34FF-003D-5F2BC6876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503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D806AD-724E-12E6-F60F-372C7DA4D5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C6F985-0FA2-BB0B-05CA-552397CFF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3E616-5022-D0CE-EA91-74E150F65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556A8-2C7B-7837-46A8-4C9632C73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DA576-7660-C60C-1CDF-4BFC9BB01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715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84E5E-BF56-7397-36EE-B135012A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65DA8-75B0-EC10-594B-B66F826D2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2C6697-F545-6935-8DC0-0A61870F1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0B7EE-25F0-6EC3-A45E-D59232A6D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5697B-916E-222D-3915-456DD6219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0754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5C73E-0ACE-8AD9-1238-917E0261E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F136D8-48CD-E7D1-6EE7-F8B0A1D3F7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EC439-27F5-8AD5-0B3D-9CB3F43A4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FF5C1A-E58E-BBB2-5D26-C1F4E603E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AFF55-2044-837E-818D-326419696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132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882F9-AA2F-7ED4-92DD-8CC933F5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B66D2-8404-20CA-2796-4585D41B93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44F600-54B6-5379-41CA-3056302FE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143A27-668E-337D-93DB-1B4C8EECB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CDF0A-E5A1-F640-CEC2-E137BE14C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C4817-0A47-471C-4C34-BDE63E66B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231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B9C36-A23F-C1B1-E247-59A61A643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9FE3F-05FF-AF7E-E1F9-C87C2CC31A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F91542-500E-C9C5-A76E-F498317A0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94FA21-370E-7854-A310-ED7416B804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4BD059-E28D-C578-5CFD-4EF2490490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0A7C61-D5B8-289D-8729-BAB454B55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A2C3D3-504C-6B87-A089-DF0CC187C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8D85A8-FCCE-38F8-08C7-4FF7F9491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539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3F7BD-702A-163C-AAF6-81D468314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558C00-671F-7F18-7EE0-19976DA0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C2C05-7000-C941-9A81-487B461FE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C6593-535F-CAAF-E8F9-C223A282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42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190A15-7D15-700F-09AF-8CAFA0C28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82E581-6F8C-02B4-B24F-A727CFCFF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83750-4C5C-54A9-C0C3-17598BC9D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4498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D5318-7248-CEBD-D1A8-7080E689F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E4224-846A-3FAE-F1CC-5B7795848B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E6209-246B-46A0-5C32-0E8DDD565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9E03F-FF3A-05FA-88B6-7E8C3B149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6EE70C-4108-1CD0-FB65-D43F859FE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E08A5B-329A-103A-6478-59B61C3A6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196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3A766-9203-A045-EEDC-CAC4F5B02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837F73-7F44-4F74-47D9-70FB839BC7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4384B-25ED-DAD2-239B-B67DAE5A8F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5AE91-AA4C-DD51-1740-FE998F2C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1273FC-4E9E-3328-08BA-CA8AE7AF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4102A9-DFA5-ABB5-2684-020A5883E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5016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9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C6E8C4-2A99-117F-9B93-FE3BDD0C0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3DFB8-F1C0-4B9D-BE7F-ADF61DA7E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FCF75-671C-6ED9-09B8-50E6644D6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0F69B-96A9-4A0A-938F-A36693D15F7E}" type="datetimeFigureOut">
              <a:rPr lang="en-GB" smtClean="0"/>
              <a:t>02/04/2025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7C522-6A60-47BF-02A9-4B8B8DB766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DB36A-7CF0-8DFB-9CD1-C16E786F52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FD597-9C2D-4083-A3A2-BE4B31D662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228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667B910-DEC7-269A-994B-CEC287A05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748" y="452064"/>
            <a:ext cx="4585086" cy="4833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F519B6-03A0-0359-A07C-9F5B280F9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668" y="523983"/>
            <a:ext cx="5803217" cy="38642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B179B3-09C4-D372-19B5-8A2E8B5CB4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1504" y="5126720"/>
            <a:ext cx="8455631" cy="16388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949255-C2A4-0E0F-78BA-E2B4FB098E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8301" y="2869059"/>
            <a:ext cx="2500901" cy="250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828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CEAB07C-53C0-F667-577B-5602373EC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099" y="262482"/>
            <a:ext cx="3065486" cy="20440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BA5A6B-7177-C9A0-D222-69C7F5F01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692" y="-450183"/>
            <a:ext cx="4743450" cy="4743450"/>
          </a:xfrm>
          <a:prstGeom prst="rect">
            <a:avLst/>
          </a:prstGeom>
        </p:spPr>
      </p:pic>
      <p:pic>
        <p:nvPicPr>
          <p:cNvPr id="1026" name="Picture 2" descr="Catjam Cat Dancing GIF - Catjam Cat Dancing Cat Music - Discover &amp; Share  GIFs">
            <a:extLst>
              <a:ext uri="{FF2B5EF4-FFF2-40B4-BE49-F238E27FC236}">
                <a16:creationId xmlns:a16="http://schemas.microsoft.com/office/drawing/2014/main" id="{D0192AFD-9387-7EE5-441A-F9A5A0BCE7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099" y="2928393"/>
            <a:ext cx="4743450" cy="3667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0799F5-6AB3-4D54-8CB9-7E082ACCC721}"/>
              </a:ext>
            </a:extLst>
          </p:cNvPr>
          <p:cNvSpPr txBox="1"/>
          <p:nvPr/>
        </p:nvSpPr>
        <p:spPr>
          <a:xfrm>
            <a:off x="6198783" y="4455041"/>
            <a:ext cx="533754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 Light SemiCondensed" panose="020B0502040204020203" pitchFamily="34" charset="0"/>
              </a:rPr>
              <a:t>We NEED to practice for the Sheffield Siege CTF this Saturday so that we can beat our ops (Warwick University) </a:t>
            </a:r>
            <a:endParaRPr lang="en-GB" sz="3200" dirty="0">
              <a:latin typeface="Bahnschrift Light Semi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630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7DB1155-D62C-5C82-0A13-E28838164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477349">
            <a:off x="-61056" y="2643784"/>
            <a:ext cx="9224053" cy="13177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E12A94-35D6-39D2-4412-BADD6CF943EB}"/>
              </a:ext>
            </a:extLst>
          </p:cNvPr>
          <p:cNvSpPr txBox="1"/>
          <p:nvPr/>
        </p:nvSpPr>
        <p:spPr>
          <a:xfrm rot="21112676">
            <a:off x="3208626" y="4027470"/>
            <a:ext cx="39004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Bahnschrift Condensed" panose="020B0502040204020203" pitchFamily="34" charset="0"/>
              </a:rPr>
              <a:t>(from the HTB challenges page)</a:t>
            </a:r>
            <a:endParaRPr lang="en-GB" sz="2800" b="1" dirty="0">
              <a:latin typeface="Bahnschrift Condensed" panose="020B0502040204020203" pitchFamily="34" charset="0"/>
            </a:endParaRPr>
          </a:p>
        </p:txBody>
      </p:sp>
      <p:pic>
        <p:nvPicPr>
          <p:cNvPr id="2050" name="Picture 2" descr="Dancing Cat Gif - IceGif">
            <a:extLst>
              <a:ext uri="{FF2B5EF4-FFF2-40B4-BE49-F238E27FC236}">
                <a16:creationId xmlns:a16="http://schemas.microsoft.com/office/drawing/2014/main" id="{96ACCF49-45D3-D78B-B2BB-D369872536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5322" y="2972855"/>
            <a:ext cx="3139718" cy="3139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C05C875-EBE7-027D-12D5-3EB2460D82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330" y="122847"/>
            <a:ext cx="10036359" cy="18072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04B2D6-0BBA-E382-5E5D-3A7858F7F90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4232" r="23959"/>
          <a:stretch/>
        </p:blipFill>
        <p:spPr>
          <a:xfrm>
            <a:off x="5790707" y="4740847"/>
            <a:ext cx="1861286" cy="18861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8494EE4-6921-20BF-62C3-AEAC1C89F4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39077" y="5386667"/>
            <a:ext cx="1451812" cy="14518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6CE8263-F816-594E-A759-5853D6269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9970" y="4202130"/>
            <a:ext cx="929811" cy="929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215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8037FA-DB06-51AB-1F07-8FFB62E8A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651" y="2501677"/>
            <a:ext cx="9594697" cy="185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51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206740-BAC7-6C3C-FD87-701D62D7B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2506" y="0"/>
            <a:ext cx="6858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7A8665-A007-52B9-6E55-915CD89DFD0D}"/>
              </a:ext>
            </a:extLst>
          </p:cNvPr>
          <p:cNvSpPr txBox="1"/>
          <p:nvPr/>
        </p:nvSpPr>
        <p:spPr>
          <a:xfrm>
            <a:off x="6096000" y="1116718"/>
            <a:ext cx="5663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Bahnschrift Light SemiCondensed" panose="020B0502040204020203" pitchFamily="34" charset="0"/>
              </a:rPr>
              <a:t>We have hidden little Easter Eggs all around the room. There are 18 total.</a:t>
            </a:r>
            <a:endParaRPr lang="en-GB" sz="2800" b="1" dirty="0">
              <a:latin typeface="Bahnschrift Light SemiCondensed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E67C34-B2C7-342C-1F87-F96E2CEF7A6E}"/>
              </a:ext>
            </a:extLst>
          </p:cNvPr>
          <p:cNvSpPr txBox="1"/>
          <p:nvPr/>
        </p:nvSpPr>
        <p:spPr>
          <a:xfrm>
            <a:off x="5858540" y="5005411"/>
            <a:ext cx="59010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Bahnschrift Light SemiCondensed" panose="020B0502040204020203" pitchFamily="34" charset="0"/>
              </a:rPr>
              <a:t>You have 10 minutes to find as many as you can</a:t>
            </a:r>
            <a:endParaRPr lang="en-GB" sz="2800" b="1" dirty="0">
              <a:latin typeface="Bahnschrift Light SemiCondensed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13CD8E-9F29-B6BA-8830-D3BA1DD52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9248" y="2070825"/>
            <a:ext cx="3117112" cy="311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356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</Words>
  <Application>Microsoft Office PowerPoint</Application>
  <PresentationFormat>Widescreen</PresentationFormat>
  <Paragraphs>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Bahnschrift Condensed</vt:lpstr>
      <vt:lpstr>Bahnschrift Light SemiCondensed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Nathalie Coughlan</dc:creator>
  <cp:lastModifiedBy>Nathalie Coughlan</cp:lastModifiedBy>
  <cp:revision>2</cp:revision>
  <dcterms:created xsi:type="dcterms:W3CDTF">2025-04-02T09:45:03Z</dcterms:created>
  <dcterms:modified xsi:type="dcterms:W3CDTF">2025-04-02T13:38:36Z</dcterms:modified>
</cp:coreProperties>
</file>

<file path=docProps/thumbnail.jpeg>
</file>